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61" r:id="rId4"/>
    <p:sldId id="268" r:id="rId5"/>
    <p:sldId id="262" r:id="rId6"/>
    <p:sldId id="263" r:id="rId7"/>
    <p:sldId id="266" r:id="rId8"/>
    <p:sldId id="267" r:id="rId9"/>
    <p:sldId id="269" r:id="rId10"/>
    <p:sldId id="270" r:id="rId11"/>
    <p:sldId id="271" r:id="rId12"/>
    <p:sldId id="272" r:id="rId13"/>
    <p:sldId id="277" r:id="rId14"/>
    <p:sldId id="27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4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6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5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5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1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3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3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0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7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B4760-F225-417B-8D64-FD484D16F03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C73BE-276D-4BFE-83AD-1D55C846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7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rhailey@doe.k12.ga.us" TargetMode="External"/><Relationship Id="rId2" Type="http://schemas.openxmlformats.org/officeDocument/2006/relationships/hyperlink" Target="mailto:dkilpatr@doe.k12.ga.u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leslie@doe.k12.ga.u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GRANTS ACCOUNTING </a:t>
            </a:r>
          </a:p>
        </p:txBody>
      </p:sp>
      <p:pic>
        <p:nvPicPr>
          <p:cNvPr id="4" name="Picture 8" descr="C:\Users\Regina Hailey\AppData\Local\Microsoft\Windows\Temporary Internet Files\Content.IE5\0YH5LKCH\MC900058911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64770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846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INVOICES BY SCHOOL</a:t>
            </a: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8686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4929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INVOICE APPLICATION FINAL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Once all invoices are updated, hit send to submitter</a:t>
            </a:r>
          </a:p>
          <a:p>
            <a:r>
              <a:rPr lang="en-US" dirty="0"/>
              <a:t>Then, go to submit invoices and pull up the request to verify.  If ok, then hit submit</a:t>
            </a:r>
          </a:p>
          <a:p>
            <a:r>
              <a:rPr lang="en-US" dirty="0"/>
              <a:t>The request goes to the Program Manager for review</a:t>
            </a:r>
          </a:p>
          <a:p>
            <a:r>
              <a:rPr lang="en-US" dirty="0"/>
              <a:t>Once reviewed by Program Manager, then Grants Accounting approves and payment is submitted.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85934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9361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LAST APPROVED BUDGET WILL BE LOADED IN COMPLETION REPORT</a:t>
            </a:r>
          </a:p>
          <a:p>
            <a:r>
              <a:rPr lang="en-US" dirty="0"/>
              <a:t>MUST USE FUNCTION/OBJECT CODES THAT ARE APPROVED BY PROGRAM</a:t>
            </a:r>
          </a:p>
          <a:p>
            <a:r>
              <a:rPr lang="en-US" dirty="0"/>
              <a:t>DO NOT CLOSE YOUR COMPLETION REPORT UNTIL ALL OF YOUR PAYMENTS HAVE BEEN REQUESTED/PAID BY THE SYSTEM</a:t>
            </a:r>
          </a:p>
          <a:p>
            <a:r>
              <a:rPr lang="en-US" dirty="0"/>
              <a:t>PROGRAM MANAGERS AND ACCOUNTING MUST COMMUNICATE     </a:t>
            </a:r>
            <a:r>
              <a:rPr lang="en-US" dirty="0">
                <a:solidFill>
                  <a:srgbClr val="92D050"/>
                </a:solidFill>
              </a:rPr>
              <a:t>$$$$$$$$</a:t>
            </a:r>
          </a:p>
        </p:txBody>
      </p:sp>
    </p:spTree>
    <p:extLst>
      <p:ext uri="{BB962C8B-B14F-4D97-AF65-F5344CB8AC3E}">
        <p14:creationId xmlns:p14="http://schemas.microsoft.com/office/powerpoint/2010/main" val="3072302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7173" name="Picture 5" descr="C:\Users\Regina Hailey\AppData\Local\Microsoft\Windows\Temporary Internet Files\Content.IE5\YUW0HT4L\question_mark-071004a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599"/>
            <a:ext cx="8403008" cy="5041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5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GRANTS ACCOUNTING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dirty="0"/>
              <a:t>DELLA KILPATRICK – ACCOUNTING MANAGER (404-656-4668) </a:t>
            </a:r>
            <a:r>
              <a:rPr lang="en-US" altLang="en-US" dirty="0">
                <a:hlinkClick r:id="rId2"/>
              </a:rPr>
              <a:t>dkilpatr@doe.k12.ga.us</a:t>
            </a:r>
            <a:endParaRPr lang="en-US" altLang="en-US" dirty="0"/>
          </a:p>
          <a:p>
            <a:pPr>
              <a:buFont typeface="Arial" charset="0"/>
              <a:buChar char="•"/>
              <a:defRPr/>
            </a:pPr>
            <a:endParaRPr lang="en-US" altLang="en-US" dirty="0"/>
          </a:p>
          <a:p>
            <a:pPr>
              <a:buFont typeface="Arial" charset="0"/>
              <a:buChar char="•"/>
              <a:defRPr/>
            </a:pPr>
            <a:r>
              <a:rPr lang="en-US" altLang="en-US" dirty="0"/>
              <a:t>REGINA HAILEY – </a:t>
            </a:r>
            <a:r>
              <a:rPr lang="en-US" altLang="en-US" sz="2800" dirty="0"/>
              <a:t>GRANTS ACCOUNTANT MANAGER </a:t>
            </a:r>
          </a:p>
          <a:p>
            <a:pPr marL="0" indent="0">
              <a:buNone/>
              <a:defRPr/>
            </a:pPr>
            <a:r>
              <a:rPr lang="en-US" altLang="en-US" sz="2000" dirty="0"/>
              <a:t>      </a:t>
            </a:r>
            <a:r>
              <a:rPr lang="en-US" altLang="en-US" dirty="0"/>
              <a:t>(404-656-4676)  </a:t>
            </a:r>
            <a:r>
              <a:rPr lang="en-US" altLang="en-US" dirty="0">
                <a:hlinkClick r:id="rId3"/>
              </a:rPr>
              <a:t>rhailey@doe.k12.ga.us</a:t>
            </a:r>
            <a:endParaRPr lang="en-US" altLang="en-US" dirty="0"/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buFont typeface="Arial" charset="0"/>
              <a:buChar char="•"/>
              <a:defRPr/>
            </a:pPr>
            <a:r>
              <a:rPr lang="en-US" altLang="en-US" dirty="0"/>
              <a:t>KAMIKA MORRIS – GRANTS ACCOUNTANT </a:t>
            </a:r>
          </a:p>
          <a:p>
            <a:pPr>
              <a:buNone/>
              <a:defRPr/>
            </a:pPr>
            <a:r>
              <a:rPr lang="en-US" altLang="en-US" dirty="0"/>
              <a:t>    (404-656-5553) </a:t>
            </a:r>
            <a:r>
              <a:rPr lang="en-US" altLang="en-US" u="sng" dirty="0">
                <a:solidFill>
                  <a:srgbClr val="00B0F0"/>
                </a:solidFill>
              </a:rPr>
              <a:t>kmorris</a:t>
            </a:r>
            <a:r>
              <a:rPr lang="en-US" altLang="en-US" dirty="0">
                <a:hlinkClick r:id="rId4"/>
              </a:rPr>
              <a:t>@doe.k12.ga.us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8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GRANTS ACCOUNTING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REGINA HAILEY </a:t>
            </a:r>
          </a:p>
          <a:p>
            <a:pPr algn="ctr"/>
            <a:r>
              <a:rPr lang="en-US" sz="4400" dirty="0"/>
              <a:t>GRANTS ACCOUNTANT MANAGER </a:t>
            </a:r>
          </a:p>
        </p:txBody>
      </p:sp>
    </p:spTree>
    <p:extLst>
      <p:ext uri="{BB962C8B-B14F-4D97-AF65-F5344CB8AC3E}">
        <p14:creationId xmlns:p14="http://schemas.microsoft.com/office/powerpoint/2010/main" val="81917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ACCOUNTING APPLICATIONS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dirty="0"/>
              <a:t> 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Grants Accounting Online Reporting Systems (GAORS)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/>
              <a:t>Consolidated Application (Con AP)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/>
              <a:t>Invoice Application 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/>
              <a:t>Completion Report Application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52868E-2180-47FE-A130-0551B8A01CA1}" type="datetime1">
              <a:rPr lang="en-US" smtClean="0"/>
              <a:pPr>
                <a:defRPr/>
              </a:pPr>
              <a:t>6/20/2018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C087CA-5A81-427A-BD24-5D1690A11FC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749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GAORS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endParaRPr lang="en-US" altLang="en-US" dirty="0"/>
          </a:p>
          <a:p>
            <a:pPr lvl="1">
              <a:buFont typeface="Arial" pitchFamily="34" charset="0"/>
              <a:buChar char="•"/>
            </a:pPr>
            <a:endParaRPr lang="en-US" altLang="en-US" dirty="0"/>
          </a:p>
          <a:p>
            <a:pPr lvl="1">
              <a:buFont typeface="Arial" pitchFamily="34" charset="0"/>
              <a:buChar char="•"/>
            </a:pPr>
            <a:r>
              <a:rPr lang="en-US" altLang="en-US" dirty="0"/>
              <a:t>Approved Grants</a:t>
            </a:r>
          </a:p>
          <a:p>
            <a:pPr lvl="2"/>
            <a:r>
              <a:rPr lang="en-US" altLang="en-US" dirty="0"/>
              <a:t>Federal  15 months of availability</a:t>
            </a:r>
          </a:p>
          <a:p>
            <a:pPr lvl="1">
              <a:buFont typeface="Arial" pitchFamily="34" charset="0"/>
              <a:buChar char="•"/>
            </a:pPr>
            <a:endParaRPr lang="en-US" altLang="en-US" dirty="0"/>
          </a:p>
          <a:p>
            <a:pPr lvl="1">
              <a:buFont typeface="Arial" pitchFamily="34" charset="0"/>
              <a:buChar char="•"/>
            </a:pPr>
            <a:r>
              <a:rPr lang="en-US" altLang="en-US" dirty="0"/>
              <a:t>Reimbursement request</a:t>
            </a:r>
          </a:p>
          <a:p>
            <a:pPr lvl="2"/>
            <a:r>
              <a:rPr lang="en-US" altLang="en-US" dirty="0"/>
              <a:t>DE147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52868E-2180-47FE-A130-0551B8A01CA1}" type="datetime1">
              <a:rPr lang="en-US" smtClean="0"/>
              <a:pPr>
                <a:defRPr/>
              </a:pPr>
              <a:t>6/20/2018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46532F-F00B-4AA0-B78A-2AF3982BB13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282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CONSOLIDATED APPLICATION	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altLang="en-US"/>
              <a:t>State Board Approval of Grants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/>
              <a:t>Allocation upload in Consolidated Application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/>
              <a:t>Budget Process</a:t>
            </a:r>
          </a:p>
          <a:p>
            <a:pPr lvl="2"/>
            <a:r>
              <a:rPr lang="en-US" altLang="en-US" sz="2800"/>
              <a:t>Coordinator </a:t>
            </a:r>
          </a:p>
          <a:p>
            <a:pPr lvl="2"/>
            <a:r>
              <a:rPr lang="en-US" altLang="en-US" sz="2800"/>
              <a:t>Superintendent</a:t>
            </a:r>
          </a:p>
          <a:p>
            <a:pPr lvl="2"/>
            <a:r>
              <a:rPr lang="en-US" altLang="en-US" sz="2800"/>
              <a:t>Program Manager</a:t>
            </a:r>
          </a:p>
          <a:p>
            <a:pPr lvl="2"/>
            <a:r>
              <a:rPr lang="en-US" altLang="en-US" sz="2800"/>
              <a:t>Grants Accounting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/>
              <a:t>Download into GAORS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52868E-2180-47FE-A130-0551B8A01CA1}" type="datetime1">
              <a:rPr lang="en-US" smtClean="0"/>
              <a:pPr>
                <a:defRPr/>
              </a:pPr>
              <a:t>6/20/2018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607FB3-EF7A-4E1A-8B87-66CB8EB098D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0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CONSOLIDATED APPLICATION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52868E-2180-47FE-A130-0551B8A01CA1}" type="datetime1">
              <a:rPr lang="en-US" smtClean="0"/>
              <a:pPr>
                <a:defRPr/>
              </a:pPr>
              <a:t>6/20/2018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FB1E53-4DBC-47BE-9AC9-2BF363498B4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915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454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INVOICE APPLICATION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Log into the portal.</a:t>
            </a:r>
          </a:p>
          <a:p>
            <a:pPr lvl="0"/>
            <a:r>
              <a:rPr lang="en-US" dirty="0"/>
              <a:t>Select Grants Application </a:t>
            </a:r>
          </a:p>
          <a:p>
            <a:pPr lvl="0"/>
            <a:r>
              <a:rPr lang="en-US" dirty="0"/>
              <a:t>Select Manage Invoices</a:t>
            </a:r>
          </a:p>
          <a:p>
            <a:pPr lvl="0"/>
            <a:r>
              <a:rPr lang="en-US" dirty="0"/>
              <a:t>Select the Fiscal Year</a:t>
            </a:r>
          </a:p>
          <a:p>
            <a:pPr lvl="0"/>
            <a:r>
              <a:rPr lang="en-US" dirty="0"/>
              <a:t>Select the appropriate grant</a:t>
            </a:r>
          </a:p>
          <a:p>
            <a:r>
              <a:rPr lang="en-US" dirty="0"/>
              <a:t>Select the fund month that you are processing  and hit “ADD”</a:t>
            </a:r>
          </a:p>
        </p:txBody>
      </p:sp>
    </p:spTree>
    <p:extLst>
      <p:ext uri="{BB962C8B-B14F-4D97-AF65-F5344CB8AC3E}">
        <p14:creationId xmlns:p14="http://schemas.microsoft.com/office/powerpoint/2010/main" val="389412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INVOICE APPLICATION </a:t>
            </a:r>
            <a:br>
              <a:rPr lang="en-US" dirty="0"/>
            </a:br>
            <a:r>
              <a:rPr lang="en-US" dirty="0"/>
              <a:t>processing  and hit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305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7945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INVOICE APPLICATION ENTRY SCREEN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763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9530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d496aed-39d0-4758-b3cf-4e4773287716"/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ED4ED8A2D7EB479F17F559EDA72320" ma:contentTypeVersion="1" ma:contentTypeDescription="Create a new document." ma:contentTypeScope="" ma:versionID="d36aeffa3b8c082a25d91064e851a079">
  <xsd:schema xmlns:xsd="http://www.w3.org/2001/XMLSchema" xmlns:xs="http://www.w3.org/2001/XMLSchema" xmlns:p="http://schemas.microsoft.com/office/2006/metadata/properties" xmlns:ns1="http://schemas.microsoft.com/sharepoint/v3" xmlns:ns2="1d496aed-39d0-4758-b3cf-4e4773287716" targetNamespace="http://schemas.microsoft.com/office/2006/metadata/properties" ma:root="true" ma:fieldsID="e0a227e79e5b6307bbf1572d7d772b37" ns1:_="" ns2:_="">
    <xsd:import namespace="http://schemas.microsoft.com/sharepoint/v3"/>
    <xsd:import namespace="1d496aed-39d0-4758-b3cf-4e4773287716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496aed-39d0-4758-b3cf-4e4773287716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description="" ma:hidden="true" ma:list="{c9dd594f-b3c3-485c-979e-10fa5fdd8c85}" ma:internalName="TaxCatchAll" ma:showField="CatchAllData" ma:web="f9e61c99-8b37-4962-a864-d7fde1b0d0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description="" ma:hidden="true" ma:list="{c9dd594f-b3c3-485c-979e-10fa5fdd8c85}" ma:internalName="TaxCatchAllLabel" ma:readOnly="true" ma:showField="CatchAllDataLabel" ma:web="f9e61c99-8b37-4962-a864-d7fde1b0d0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761187-30F0-4260-961B-3459BAD669AA}"/>
</file>

<file path=customXml/itemProps2.xml><?xml version="1.0" encoding="utf-8"?>
<ds:datastoreItem xmlns:ds="http://schemas.openxmlformats.org/officeDocument/2006/customXml" ds:itemID="{8A322BBE-67DE-4D2C-A3C0-D7C41E9B6CC8}"/>
</file>

<file path=customXml/itemProps3.xml><?xml version="1.0" encoding="utf-8"?>
<ds:datastoreItem xmlns:ds="http://schemas.openxmlformats.org/officeDocument/2006/customXml" ds:itemID="{A005DF00-A47A-4912-B679-77C399C84FBB}"/>
</file>

<file path=docProps/app.xml><?xml version="1.0" encoding="utf-8"?>
<Properties xmlns="http://schemas.openxmlformats.org/officeDocument/2006/extended-properties" xmlns:vt="http://schemas.openxmlformats.org/officeDocument/2006/docPropsVTypes">
  <TotalTime>5579</TotalTime>
  <Words>281</Words>
  <Application>Microsoft Office PowerPoint</Application>
  <PresentationFormat>On-screen Show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GRANTS ACCOUNTING </vt:lpstr>
      <vt:lpstr>GRANTS ACCOUNTING  </vt:lpstr>
      <vt:lpstr>ACCOUNTING APPLICATIONS </vt:lpstr>
      <vt:lpstr>GAORS</vt:lpstr>
      <vt:lpstr>CONSOLIDATED APPLICATION </vt:lpstr>
      <vt:lpstr>CONSOLIDATED APPLICATION </vt:lpstr>
      <vt:lpstr>INVOICE APPLICATION </vt:lpstr>
      <vt:lpstr>.  INVOICE APPLICATION  processing  and hit </vt:lpstr>
      <vt:lpstr>INVOICE APPLICATION ENTRY SCREEN</vt:lpstr>
      <vt:lpstr>INVOICES BY SCHOOL</vt:lpstr>
      <vt:lpstr>INVOICE APPLICATION FINAL STEPS</vt:lpstr>
      <vt:lpstr>COMPLETION REPORT</vt:lpstr>
      <vt:lpstr>QUESTIONS</vt:lpstr>
      <vt:lpstr>GRANTS ACCOUNTING TEAM</vt:lpstr>
    </vt:vector>
  </TitlesOfParts>
  <Company>Georgia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GRANTS ACCOUNTING</dc:title>
  <dc:creator>Regina Hailey</dc:creator>
  <cp:lastModifiedBy>Julie Morrill</cp:lastModifiedBy>
  <cp:revision>9</cp:revision>
  <cp:lastPrinted>2018-06-11T14:40:43Z</cp:lastPrinted>
  <dcterms:created xsi:type="dcterms:W3CDTF">2018-06-07T18:22:35Z</dcterms:created>
  <dcterms:modified xsi:type="dcterms:W3CDTF">2018-06-20T21:34:59Z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0x010100BCED4ED8A2D7EB479F17F559EDA72320</vt:lpwstr>
  </property>
</Properties>
</file>